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277" r:id="rId87"/>
    <p:sldId id="265" r:id="rId8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28/09/2017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28/09/2017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28/09/2017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28/09/2017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28/09/2017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28/09/2017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28/09/2017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a:t>
            </a:r>
            <a:r>
              <a:rPr lang="es-CO" sz="4400" dirty="0" smtClean="0">
                <a:solidFill>
                  <a:schemeClr val="bg1"/>
                </a:solidFill>
                <a:latin typeface="Berlin Sans FB Demi" panose="020E0802020502020306" pitchFamily="34" charset="0"/>
              </a:rPr>
              <a:t>IP</a:t>
            </a:r>
          </a:p>
          <a:p>
            <a:pPr marL="0" indent="0" algn="ctr">
              <a:buNone/>
            </a:pPr>
            <a:r>
              <a:rPr lang="es-CO" dirty="0" smtClean="0">
                <a:solidFill>
                  <a:schemeClr val="bg1"/>
                </a:solidFill>
                <a:latin typeface="Berlin Sans FB Demi" panose="020E0802020502020306" pitchFamily="34" charset="0"/>
              </a:rPr>
              <a:t>hping3 –l –a </a:t>
            </a:r>
            <a:r>
              <a:rPr lang="es-CO" dirty="0" err="1" smtClean="0">
                <a:solidFill>
                  <a:schemeClr val="bg1"/>
                </a:solidFill>
                <a:latin typeface="Berlin Sans FB Demi" panose="020E0802020502020306" pitchFamily="34" charset="0"/>
              </a:rPr>
              <a:t>ip_victima</a:t>
            </a:r>
            <a:r>
              <a:rPr lang="es-CO" dirty="0" smtClean="0">
                <a:solidFill>
                  <a:schemeClr val="bg1"/>
                </a:solidFill>
                <a:latin typeface="Berlin Sans FB Demi" panose="020E0802020502020306" pitchFamily="34" charset="0"/>
              </a:rPr>
              <a:t> </a:t>
            </a:r>
            <a:r>
              <a:rPr lang="es-CO" dirty="0" err="1" smtClean="0">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a:t>
            </a:r>
            <a:r>
              <a:rPr lang="es-CO" dirty="0" smtClean="0">
                <a:solidFill>
                  <a:schemeClr val="bg1"/>
                </a:solidFill>
                <a:latin typeface="Berlin Sans FB Demi" panose="020E0802020502020306" pitchFamily="34" charset="0"/>
              </a:rPr>
              <a:t>192.168.1.30 192.168.1.120</a:t>
            </a:r>
            <a:endParaRPr lang="es-CO"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a:t>
            </a:r>
            <a:r>
              <a:rPr lang="es-CO" sz="4400" dirty="0" smtClean="0">
                <a:solidFill>
                  <a:schemeClr val="bg1"/>
                </a:solidFill>
                <a:latin typeface="Berlin Sans FB Demi" panose="020E0802020502020306" pitchFamily="34" charset="0"/>
              </a:rPr>
              <a:t>IP</a:t>
            </a:r>
          </a:p>
          <a:p>
            <a:pPr marL="0" indent="0" algn="ctr">
              <a:buNone/>
            </a:pPr>
            <a:r>
              <a:rPr lang="es-CO" dirty="0" smtClean="0">
                <a:solidFill>
                  <a:schemeClr val="bg1"/>
                </a:solidFill>
                <a:latin typeface="Berlin Sans FB Demi" panose="020E0802020502020306" pitchFamily="34" charset="0"/>
              </a:rPr>
              <a:t>hping3 –l –a </a:t>
            </a:r>
            <a:r>
              <a:rPr lang="es-CO" dirty="0" err="1" smtClean="0">
                <a:solidFill>
                  <a:schemeClr val="bg1"/>
                </a:solidFill>
                <a:latin typeface="Berlin Sans FB Demi" panose="020E0802020502020306" pitchFamily="34" charset="0"/>
              </a:rPr>
              <a:t>ip_victima</a:t>
            </a:r>
            <a:r>
              <a:rPr lang="es-CO" dirty="0" smtClean="0">
                <a:solidFill>
                  <a:schemeClr val="bg1"/>
                </a:solidFill>
                <a:latin typeface="Berlin Sans FB Demi" panose="020E0802020502020306" pitchFamily="34" charset="0"/>
              </a:rPr>
              <a:t> </a:t>
            </a:r>
            <a:r>
              <a:rPr lang="es-CO" dirty="0" err="1" smtClean="0">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a:t>
            </a:r>
            <a:r>
              <a:rPr lang="es-CO" dirty="0" smtClean="0">
                <a:solidFill>
                  <a:schemeClr val="bg1"/>
                </a:solidFill>
                <a:latin typeface="Berlin Sans FB Demi" panose="020E0802020502020306" pitchFamily="34" charset="0"/>
              </a:rPr>
              <a:t>192.168.1.30 192.168.1.120</a:t>
            </a:r>
            <a:endParaRPr lang="es-CO"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Pharming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smtClean="0">
                <a:solidFill>
                  <a:schemeClr val="bg1"/>
                </a:solidFill>
                <a:latin typeface="Berlin Sans FB Demi" panose="020E0802020502020306" pitchFamily="34" charset="0"/>
              </a:rPr>
              <a:t>Se podría decir que es un derivado del </a:t>
            </a:r>
            <a:r>
              <a:rPr lang="es-CO" sz="4400" dirty="0" err="1" smtClean="0">
                <a:solidFill>
                  <a:schemeClr val="bg1"/>
                </a:solidFill>
                <a:latin typeface="Berlin Sans FB Demi" panose="020E0802020502020306" pitchFamily="34" charset="0"/>
              </a:rPr>
              <a:t>phishing</a:t>
            </a:r>
            <a:r>
              <a:rPr lang="es-CO" sz="4400" dirty="0" smtClean="0">
                <a:solidFill>
                  <a:schemeClr val="bg1"/>
                </a:solidFill>
                <a:latin typeface="Berlin Sans FB Demi" panose="020E0802020502020306" pitchFamily="34" charset="0"/>
              </a:rPr>
              <a:t>, pero, es más potente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Pharming</a:t>
            </a:r>
            <a:r>
              <a:rPr lang="es-CO" sz="4400" u="sng" dirty="0" smtClean="0">
                <a:solidFill>
                  <a:schemeClr val="bg1"/>
                </a:solidFill>
                <a:latin typeface="Berlin Sans FB Demi" panose="020E0802020502020306" pitchFamily="34" charset="0"/>
              </a:rPr>
              <a:t> local</a:t>
            </a:r>
            <a:endParaRPr lang="es-CO" sz="4400" u="sng" dirty="0">
              <a:solidFill>
                <a:schemeClr val="bg1"/>
              </a:solidFill>
              <a:latin typeface="Berlin Sans FB Demi" panose="020E0802020502020306" pitchFamily="34" charset="0"/>
            </a:endParaRPr>
          </a:p>
          <a:p>
            <a:pPr marL="0" indent="0" algn="ctr">
              <a:buNone/>
            </a:pPr>
            <a:r>
              <a:rPr lang="es-CO" sz="2400" dirty="0" smtClean="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a:t>
            </a:r>
            <a:r>
              <a:rPr lang="es-CO" sz="2400" dirty="0" smtClean="0">
                <a:solidFill>
                  <a:schemeClr val="bg1"/>
                </a:solidFill>
                <a:latin typeface="Berlin Sans FB Demi" panose="020E0802020502020306" pitchFamily="34" charset="0"/>
              </a:rPr>
              <a:t>Windows\System32\drivers\etc\hosts</a:t>
            </a:r>
            <a:endParaRPr lang="es-CO" sz="2400" dirty="0">
              <a:solidFill>
                <a:schemeClr val="bg1"/>
              </a:solidFill>
              <a:latin typeface="Berlin Sans FB Demi" panose="020E0802020502020306" pitchFamily="34" charset="0"/>
            </a:endParaRP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endParaRPr lang="es-CO" sz="2400" dirty="0">
              <a:solidFill>
                <a:schemeClr val="bg1"/>
              </a:solidFill>
              <a:latin typeface="Berlin Sans FB Demi" panose="020E0802020502020306" pitchFamily="34" charset="0"/>
            </a:endParaRP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a:t>
            </a:r>
            <a:r>
              <a:rPr lang="es-CO" sz="5400" b="1" dirty="0" smtClean="0">
                <a:solidFill>
                  <a:schemeClr val="bg1"/>
                </a:solidFill>
                <a:latin typeface="Berlin Sans FB Demi" panose="020E0802020502020306" pitchFamily="34" charset="0"/>
              </a:rPr>
              <a:t>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Drive-</a:t>
            </a:r>
            <a:r>
              <a:rPr lang="es-CO" sz="4400" u="sng" dirty="0" err="1" smtClean="0">
                <a:solidFill>
                  <a:schemeClr val="bg1"/>
                </a:solidFill>
                <a:latin typeface="Berlin Sans FB Demi" panose="020E0802020502020306" pitchFamily="34" charset="0"/>
              </a:rPr>
              <a:t>by</a:t>
            </a:r>
            <a:r>
              <a:rPr lang="es-CO" sz="4400" u="sng" dirty="0" smtClean="0">
                <a:solidFill>
                  <a:schemeClr val="bg1"/>
                </a:solidFill>
                <a:latin typeface="Berlin Sans FB Demi" panose="020E0802020502020306" pitchFamily="34" charset="0"/>
              </a:rPr>
              <a:t> </a:t>
            </a:r>
            <a:r>
              <a:rPr lang="es-CO" sz="4400" u="sng" dirty="0" err="1" smtClean="0">
                <a:solidFill>
                  <a:schemeClr val="bg1"/>
                </a:solidFill>
                <a:latin typeface="Berlin Sans FB Demi" panose="020E0802020502020306" pitchFamily="34" charset="0"/>
              </a:rPr>
              <a:t>Pharming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a:t>
            </a:r>
            <a:r>
              <a:rPr lang="es-CO" sz="5400" b="1" dirty="0" smtClean="0">
                <a:solidFill>
                  <a:schemeClr val="bg1"/>
                </a:solidFill>
                <a:latin typeface="Berlin Sans FB Demi" panose="020E0802020502020306" pitchFamily="34" charset="0"/>
              </a:rPr>
              <a:t>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Mail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“Suplantar la identidad de un correo electrónico.”</a:t>
            </a:r>
          </a:p>
          <a:p>
            <a:pPr marL="0" indent="0" algn="ctr">
              <a:buNone/>
            </a:pPr>
            <a:r>
              <a:rPr lang="es-CO" sz="4400" dirty="0" smtClean="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smtClean="0">
                <a:solidFill>
                  <a:schemeClr val="bg1"/>
                </a:solidFill>
                <a:latin typeface="Berlin Sans FB Demi" panose="020E0802020502020306" pitchFamily="34" charset="0"/>
              </a:rPr>
              <a:t>SET -  </a:t>
            </a:r>
            <a:r>
              <a:rPr lang="es-CO" sz="4400" dirty="0" err="1" smtClean="0">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a:t>
            </a:r>
            <a:r>
              <a:rPr lang="es-CO" sz="5400" b="1" dirty="0" smtClean="0">
                <a:solidFill>
                  <a:schemeClr val="bg1"/>
                </a:solidFill>
                <a:latin typeface="Berlin Sans FB Demi" panose="020E0802020502020306" pitchFamily="34" charset="0"/>
              </a:rPr>
              <a:t>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Phishing</a:t>
            </a:r>
            <a:r>
              <a:rPr lang="es-CO" sz="4400" u="sng" dirty="0" smtClean="0">
                <a:solidFill>
                  <a:schemeClr val="bg1"/>
                </a:solidFill>
                <a:latin typeface="Berlin Sans FB Demi" panose="020E0802020502020306" pitchFamily="34" charset="0"/>
              </a:rPr>
              <a:t> y </a:t>
            </a:r>
            <a:r>
              <a:rPr lang="es-CO" sz="4400" u="sng" dirty="0" err="1" smtClean="0">
                <a:solidFill>
                  <a:schemeClr val="bg1"/>
                </a:solidFill>
                <a:latin typeface="Berlin Sans FB Demi" panose="020E0802020502020306" pitchFamily="34" charset="0"/>
              </a:rPr>
              <a:t>spear</a:t>
            </a:r>
            <a:r>
              <a:rPr lang="es-CO" sz="4400" u="sng" dirty="0" smtClean="0">
                <a:solidFill>
                  <a:schemeClr val="bg1"/>
                </a:solidFill>
                <a:latin typeface="Berlin Sans FB Demi" panose="020E0802020502020306" pitchFamily="34" charset="0"/>
              </a:rPr>
              <a:t> </a:t>
            </a:r>
            <a:r>
              <a:rPr lang="es-CO" sz="4400" u="sng" dirty="0" err="1" smtClean="0">
                <a:solidFill>
                  <a:schemeClr val="bg1"/>
                </a:solidFill>
                <a:latin typeface="Berlin Sans FB Demi" panose="020E0802020502020306" pitchFamily="34" charset="0"/>
              </a:rPr>
              <a:t>phishing</a:t>
            </a:r>
          </a:p>
          <a:p>
            <a:pPr marL="0" indent="0" algn="ctr">
              <a:buNone/>
            </a:pPr>
            <a:r>
              <a:rPr lang="es-CO" sz="4400" dirty="0" smtClean="0">
                <a:solidFill>
                  <a:schemeClr val="bg1"/>
                </a:solidFill>
                <a:latin typeface="Berlin Sans FB Demi" panose="020E0802020502020306" pitchFamily="34" charset="0"/>
              </a:rPr>
              <a:t>Usualmente se utiliza con Mail </a:t>
            </a:r>
            <a:r>
              <a:rPr lang="es-CO" sz="4400" dirty="0" err="1" smtClean="0">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a:t>
            </a:r>
            <a:r>
              <a:rPr lang="es-CO" sz="4400" dirty="0" smtClean="0">
                <a:solidFill>
                  <a:schemeClr val="bg1"/>
                </a:solidFill>
                <a:latin typeface="Berlin Sans FB Demi" panose="020E0802020502020306" pitchFamily="34" charset="0"/>
              </a:rPr>
              <a:t>(spam) en la cual se invita al usuario a visitar una página maliciosa o a un sitio para obtener información sensible. </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a:t>
            </a:r>
            <a:r>
              <a:rPr lang="es-CO" sz="5400" b="1" dirty="0" smtClean="0">
                <a:solidFill>
                  <a:schemeClr val="bg1"/>
                </a:solidFill>
                <a:latin typeface="Berlin Sans FB Demi" panose="020E0802020502020306" pitchFamily="34" charset="0"/>
              </a:rPr>
              <a:t>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Phishing</a:t>
            </a:r>
            <a:r>
              <a:rPr lang="es-CO" sz="4400" u="sng" dirty="0" smtClean="0">
                <a:solidFill>
                  <a:schemeClr val="bg1"/>
                </a:solidFill>
                <a:latin typeface="Berlin Sans FB Demi" panose="020E0802020502020306" pitchFamily="34" charset="0"/>
              </a:rPr>
              <a:t> y </a:t>
            </a:r>
            <a:r>
              <a:rPr lang="es-CO" sz="4400" u="sng" dirty="0" err="1" smtClean="0">
                <a:solidFill>
                  <a:schemeClr val="bg1"/>
                </a:solidFill>
                <a:latin typeface="Berlin Sans FB Demi" panose="020E0802020502020306" pitchFamily="34" charset="0"/>
              </a:rPr>
              <a:t>spear</a:t>
            </a:r>
            <a:r>
              <a:rPr lang="es-CO" sz="4400" u="sng" dirty="0" smtClean="0">
                <a:solidFill>
                  <a:schemeClr val="bg1"/>
                </a:solidFill>
                <a:latin typeface="Berlin Sans FB Demi" panose="020E0802020502020306" pitchFamily="34" charset="0"/>
              </a:rPr>
              <a:t> </a:t>
            </a:r>
            <a:r>
              <a:rPr lang="es-CO" sz="4400" u="sng" dirty="0" err="1" smtClean="0">
                <a:solidFill>
                  <a:schemeClr val="bg1"/>
                </a:solidFill>
                <a:latin typeface="Berlin Sans FB Demi" panose="020E0802020502020306" pitchFamily="34" charset="0"/>
              </a:rPr>
              <a:t>phishing</a:t>
            </a:r>
            <a:endParaRPr lang="es-CO" sz="4400" u="sng" dirty="0" smtClean="0">
              <a:solidFill>
                <a:schemeClr val="bg1"/>
              </a:solidFill>
              <a:latin typeface="Berlin Sans FB Demi" panose="020E0802020502020306" pitchFamily="34" charset="0"/>
            </a:endParaRPr>
          </a:p>
          <a:p>
            <a:pPr algn="ctr"/>
            <a:r>
              <a:rPr lang="es-CO" sz="4400" dirty="0" smtClean="0">
                <a:solidFill>
                  <a:schemeClr val="bg1"/>
                </a:solidFill>
                <a:latin typeface="Berlin Sans FB Demi" panose="020E0802020502020306" pitchFamily="34" charset="0"/>
              </a:rPr>
              <a:t>Revisar la URL de la página. </a:t>
            </a:r>
          </a:p>
          <a:p>
            <a:pPr algn="ctr"/>
            <a:r>
              <a:rPr lang="es-CO" sz="4400" dirty="0" smtClean="0">
                <a:solidFill>
                  <a:schemeClr val="bg1"/>
                </a:solidFill>
                <a:latin typeface="Berlin Sans FB Demi" panose="020E0802020502020306" pitchFamily="34" charset="0"/>
              </a:rPr>
              <a:t>Revisar el códig</a:t>
            </a:r>
            <a:r>
              <a:rPr lang="es-CO" sz="4400" dirty="0" smtClean="0">
                <a:solidFill>
                  <a:schemeClr val="bg1"/>
                </a:solidFill>
                <a:latin typeface="Berlin Sans FB Demi" panose="020E0802020502020306" pitchFamily="34" charset="0"/>
              </a:rPr>
              <a:t>o fuente HTML o JS.</a:t>
            </a:r>
          </a:p>
          <a:p>
            <a:pPr algn="ctr"/>
            <a:r>
              <a:rPr lang="es-CO" sz="4400" dirty="0" smtClean="0">
                <a:solidFill>
                  <a:schemeClr val="bg1"/>
                </a:solidFill>
                <a:latin typeface="Berlin Sans FB Demi" panose="020E0802020502020306" pitchFamily="34" charset="0"/>
              </a:rPr>
              <a:t>Tener cuidado con las URL acortadas.</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smtClean="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1449</TotalTime>
  <Words>1024</Words>
  <Application>Microsoft Office PowerPoint</Application>
  <PresentationFormat>Panorámica</PresentationFormat>
  <Paragraphs>381</Paragraphs>
  <Slides>87</Slides>
  <Notes>0</Notes>
  <HiddenSlides>0</HiddenSlides>
  <MMClips>11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87</vt:i4>
      </vt:variant>
    </vt:vector>
  </HeadingPairs>
  <TitlesOfParts>
    <vt:vector size="92"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128</cp:revision>
  <dcterms:created xsi:type="dcterms:W3CDTF">2017-09-04T21:29:19Z</dcterms:created>
  <dcterms:modified xsi:type="dcterms:W3CDTF">2017-09-28T16:22:59Z</dcterms:modified>
</cp:coreProperties>
</file>